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170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18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08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23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67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989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074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62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514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80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545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617D2-48EF-47EF-8714-10322275A83A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1FA99-3AB1-48EE-B164-DC9E8DC98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26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55" b="98485" l="1273" r="99455">
                        <a14:foregroundMark x1="29136" y1="38000" x2="51409" y2="69212"/>
                        <a14:foregroundMark x1="2545" y1="35758" x2="20818" y2="34364"/>
                        <a14:foregroundMark x1="1955" y1="77273" x2="21182" y2="93939"/>
                        <a14:foregroundMark x1="2773" y1="71697" x2="17318" y2="72424"/>
                        <a14:foregroundMark x1="7864" y1="17879" x2="94227" y2="15758"/>
                        <a14:foregroundMark x1="34909" y1="4242" x2="40136" y2="9818"/>
                        <a14:foregroundMark x1="21182" y1="58000" x2="21182" y2="72727"/>
                        <a14:foregroundMark x1="18000" y1="37152" x2="18000" y2="37152"/>
                        <a14:foregroundMark x1="19000" y1="37152" x2="19000" y2="37152"/>
                        <a14:foregroundMark x1="20136" y1="37152" x2="20136" y2="37152"/>
                        <a14:foregroundMark x1="54455" y1="38182" x2="54591" y2="56848"/>
                        <a14:foregroundMark x1="58455" y1="38485" x2="79364" y2="68485"/>
                        <a14:foregroundMark x1="95500" y1="5030" x2="96636" y2="25879"/>
                        <a14:foregroundMark x1="90591" y1="76848" x2="96045" y2="85152"/>
                        <a14:foregroundMark x1="76955" y1="37455" x2="80500" y2="39212"/>
                        <a14:foregroundMark x1="82182" y1="36848" x2="82409" y2="42424"/>
                        <a14:foregroundMark x1="88318" y1="34364" x2="97864" y2="47697"/>
                        <a14:foregroundMark x1="4364" y1="88788" x2="9909" y2="92545"/>
                        <a14:foregroundMark x1="94818" y1="91333" x2="97091" y2="95455"/>
                        <a14:foregroundMark x1="88227" y1="52848" x2="87545" y2="71697"/>
                        <a14:foregroundMark x1="24682" y1="40000" x2="25045" y2="68182"/>
                        <a14:foregroundMark x1="25045" y1="73939" x2="25045" y2="73939"/>
                        <a14:foregroundMark x1="84591" y1="36061" x2="83773" y2="70303"/>
                        <a14:backgroundMark x1="22318" y1="30485" x2="23227" y2="72545"/>
                        <a14:backgroundMark x1="25500" y1="35879" x2="26273" y2="73030"/>
                        <a14:backgroundMark x1="26727" y1="74545" x2="53773" y2="72727"/>
                        <a14:backgroundMark x1="53318" y1="36061" x2="53682" y2="66364"/>
                        <a14:backgroundMark x1="25045" y1="34667" x2="52636" y2="35152"/>
                        <a14:backgroundMark x1="56182" y1="34121" x2="84136" y2="34121"/>
                        <a14:backgroundMark x1="55727" y1="36970" x2="55591" y2="58364"/>
                        <a14:backgroundMark x1="84000" y1="36364" x2="83000" y2="71030"/>
                        <a14:backgroundMark x1="86636" y1="29818" x2="85364" y2="71697"/>
                        <a14:backgroundMark x1="85136" y1="73152" x2="85136" y2="73152"/>
                        <a14:backgroundMark x1="85364" y1="74364" x2="85364" y2="7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1961"/>
            <a:ext cx="12192000" cy="97461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72" y="1377958"/>
            <a:ext cx="11240428" cy="51956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15" b="89914" l="10000" r="90000">
                        <a14:foregroundMark x1="22933" y1="16651" x2="77733" y2="17317"/>
                        <a14:foregroundMark x1="16800" y1="75642" x2="86533" y2="70885"/>
                        <a14:foregroundMark x1="34000" y1="83349" x2="76800" y2="82873"/>
                        <a14:foregroundMark x1="18400" y1="85157" x2="77467" y2="86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94" y="4170556"/>
            <a:ext cx="430861" cy="560119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2576945" y="1735282"/>
            <a:ext cx="5216237" cy="145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8156864" y="1880755"/>
            <a:ext cx="20989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576945" y="2047009"/>
            <a:ext cx="166255" cy="31900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10991" y="1428296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 М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083959" y="1550616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1М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493817" y="3667991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2м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2725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663" y="1743768"/>
            <a:ext cx="2909456" cy="313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3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15</cp:revision>
  <cp:lastPrinted>2025-04-09T18:46:57Z</cp:lastPrinted>
  <dcterms:created xsi:type="dcterms:W3CDTF">2025-04-07T06:11:03Z</dcterms:created>
  <dcterms:modified xsi:type="dcterms:W3CDTF">2025-04-09T18:51:17Z</dcterms:modified>
</cp:coreProperties>
</file>